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528" r:id="rId4"/>
    <p:sldId id="556" r:id="rId5"/>
    <p:sldId id="522" r:id="rId6"/>
    <p:sldId id="599" r:id="rId7"/>
    <p:sldId id="600" r:id="rId8"/>
    <p:sldId id="601" r:id="rId9"/>
    <p:sldId id="555" r:id="rId10"/>
    <p:sldId id="563" r:id="rId11"/>
    <p:sldId id="565" r:id="rId12"/>
    <p:sldId id="566" r:id="rId13"/>
    <p:sldId id="567" r:id="rId14"/>
    <p:sldId id="568" r:id="rId15"/>
    <p:sldId id="564" r:id="rId16"/>
    <p:sldId id="569" r:id="rId17"/>
    <p:sldId id="570" r:id="rId18"/>
    <p:sldId id="571" r:id="rId19"/>
    <p:sldId id="572" r:id="rId20"/>
    <p:sldId id="573" r:id="rId21"/>
    <p:sldId id="574" r:id="rId22"/>
    <p:sldId id="583" r:id="rId23"/>
    <p:sldId id="575" r:id="rId24"/>
    <p:sldId id="576" r:id="rId25"/>
    <p:sldId id="577" r:id="rId26"/>
    <p:sldId id="265" r:id="rId27"/>
    <p:sldId id="554" r:id="rId28"/>
    <p:sldId id="464" r:id="rId29"/>
    <p:sldId id="282" r:id="rId30"/>
    <p:sldId id="344" r:id="rId31"/>
    <p:sldId id="357" r:id="rId32"/>
    <p:sldId id="425" r:id="rId33"/>
    <p:sldId id="582" r:id="rId34"/>
    <p:sldId id="445" r:id="rId35"/>
    <p:sldId id="436" r:id="rId36"/>
    <p:sldId id="581" r:id="rId37"/>
    <p:sldId id="454" r:id="rId38"/>
    <p:sldId id="580" r:id="rId39"/>
    <p:sldId id="598" r:id="rId40"/>
    <p:sldId id="594" r:id="rId41"/>
    <p:sldId id="595" r:id="rId42"/>
    <p:sldId id="596" r:id="rId43"/>
    <p:sldId id="579" r:id="rId44"/>
    <p:sldId id="492" r:id="rId45"/>
    <p:sldId id="551" r:id="rId46"/>
    <p:sldId id="460" r:id="rId47"/>
    <p:sldId id="466" r:id="rId48"/>
    <p:sldId id="486" r:id="rId49"/>
    <p:sldId id="484" r:id="rId50"/>
    <p:sldId id="467" r:id="rId51"/>
    <p:sldId id="532" r:id="rId52"/>
    <p:sldId id="591" r:id="rId53"/>
    <p:sldId id="541" r:id="rId54"/>
    <p:sldId id="525" r:id="rId55"/>
    <p:sldId id="587" r:id="rId56"/>
    <p:sldId id="588" r:id="rId57"/>
    <p:sldId id="589" r:id="rId58"/>
    <p:sldId id="501" r:id="rId59"/>
    <p:sldId id="479" r:id="rId60"/>
    <p:sldId id="386" r:id="rId61"/>
    <p:sldId id="542" r:id="rId62"/>
    <p:sldId id="543" r:id="rId63"/>
    <p:sldId id="438" r:id="rId64"/>
    <p:sldId id="446" r:id="rId65"/>
    <p:sldId id="451" r:id="rId66"/>
    <p:sldId id="592" r:id="rId67"/>
    <p:sldId id="544" r:id="rId68"/>
    <p:sldId id="549" r:id="rId69"/>
    <p:sldId id="523" r:id="rId70"/>
    <p:sldId id="547" r:id="rId71"/>
    <p:sldId id="590" r:id="rId72"/>
    <p:sldId id="538" r:id="rId73"/>
    <p:sldId id="533" r:id="rId74"/>
    <p:sldId id="550" r:id="rId75"/>
    <p:sldId id="524" r:id="rId76"/>
    <p:sldId id="390" r:id="rId77"/>
    <p:sldId id="352" r:id="rId78"/>
    <p:sldId id="441" r:id="rId79"/>
    <p:sldId id="461" r:id="rId80"/>
    <p:sldId id="475" r:id="rId81"/>
    <p:sldId id="476" r:id="rId82"/>
    <p:sldId id="478" r:id="rId83"/>
    <p:sldId id="481" r:id="rId84"/>
    <p:sldId id="491" r:id="rId85"/>
    <p:sldId id="493" r:id="rId86"/>
    <p:sldId id="526" r:id="rId87"/>
    <p:sldId id="558" r:id="rId88"/>
    <p:sldId id="559" r:id="rId89"/>
    <p:sldId id="560" r:id="rId90"/>
    <p:sldId id="561" r:id="rId91"/>
    <p:sldId id="562" r:id="rId92"/>
    <p:sldId id="578" r:id="rId93"/>
    <p:sldId id="557" r:id="rId94"/>
    <p:sldId id="360" r:id="rId95"/>
    <p:sldId id="375" r:id="rId96"/>
    <p:sldId id="439" r:id="rId97"/>
    <p:sldId id="447" r:id="rId98"/>
    <p:sldId id="428" r:id="rId99"/>
    <p:sldId id="605" r:id="rId100"/>
    <p:sldId id="606" r:id="rId101"/>
    <p:sldId id="607" r:id="rId102"/>
    <p:sldId id="433" r:id="rId10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9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9BB41-D09E-46C7-A43B-8205A7A7C16B}" type="datetimeFigureOut">
              <a:rPr lang="tr-TR" smtClean="0"/>
              <a:pPr/>
              <a:t>12.01.2023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3CAB4-8045-4E6A-9A14-0AB3CAEF6BB2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07504" y="1916832"/>
            <a:ext cx="8856984" cy="3240360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MANİSA ARİF ÇELER</a:t>
            </a:r>
            <a:br>
              <a:rPr lang="tr-TR" dirty="0" smtClean="0">
                <a:latin typeface="Arial" pitchFamily="34" charset="0"/>
                <a:cs typeface="Arial" pitchFamily="34" charset="0"/>
              </a:rPr>
            </a:br>
            <a:r>
              <a:rPr lang="tr-TR" dirty="0" smtClean="0">
                <a:latin typeface="Arial" pitchFamily="34" charset="0"/>
                <a:cs typeface="Arial" pitchFamily="34" charset="0"/>
              </a:rPr>
              <a:t>KIZ ANADOLU İMAM HATİP LİSESİ TANITIMINA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688032" y="5132784"/>
            <a:ext cx="7772400" cy="1752600"/>
          </a:xfrm>
        </p:spPr>
        <p:txBody>
          <a:bodyPr>
            <a:normAutofit/>
          </a:bodyPr>
          <a:lstStyle/>
          <a:p>
            <a:r>
              <a:rPr lang="tr-TR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HOŞ GELDİNİZ</a:t>
            </a:r>
            <a:endParaRPr lang="tr-TR" sz="60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slayt müzik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6056" y="5949280"/>
            <a:ext cx="609600" cy="6096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2581"/>
            <a:ext cx="2676128" cy="2412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VELİ ZİYARETLERİMİZ</a:t>
            </a:r>
            <a:endParaRPr lang="tr-TR" sz="36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9144000" cy="543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" y="-99392"/>
            <a:ext cx="9007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0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43212"/>
            <a:ext cx="8712968" cy="6598156"/>
          </a:xfrm>
        </p:spPr>
      </p:pic>
    </p:spTree>
    <p:extLst>
      <p:ext uri="{BB962C8B-B14F-4D97-AF65-F5344CB8AC3E}">
        <p14:creationId xmlns:p14="http://schemas.microsoft.com/office/powerpoint/2010/main" val="30684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VELİ ZİYARETLERİMİZ</a:t>
            </a:r>
            <a:endParaRPr lang="tr-TR" sz="36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621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VELİ ZİYARETLERİMİZ</a:t>
            </a:r>
            <a:endParaRPr lang="tr-TR" sz="36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VELİ ZİYARETLERİMİZ</a:t>
            </a:r>
            <a:endParaRPr lang="tr-TR" sz="36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3"/>
            <a:ext cx="9144000" cy="50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VELİ ZİYARETLERİMİZ</a:t>
            </a:r>
            <a:endParaRPr lang="tr-TR" sz="36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316"/>
            <a:ext cx="91440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SİNEMA GÜNLERİMİZ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0809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SİNEMA GÜNLERİMİZ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1340768"/>
            <a:ext cx="3816424" cy="544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SİNEMA GÜNLERİMİZ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66409"/>
            <a:ext cx="4765997" cy="5791591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85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SİNEMA GÜNLERİMİZ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1106742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0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SİNEMA GÜNLERİMİZ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5782"/>
            <a:ext cx="8928992" cy="5440362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86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SİNEMA GÜNLERİMİZ</a:t>
            </a:r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18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SİNEMA GÜNLERİMİZ</a:t>
            </a:r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9133"/>
            <a:ext cx="8229600" cy="51435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23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ŞİİR EZGİ DİNLETİMİZ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90" y="1600200"/>
            <a:ext cx="6836419" cy="4525963"/>
          </a:xfrm>
        </p:spPr>
      </p:pic>
    </p:spTree>
    <p:extLst>
      <p:ext uri="{BB962C8B-B14F-4D97-AF65-F5344CB8AC3E}">
        <p14:creationId xmlns:p14="http://schemas.microsoft.com/office/powerpoint/2010/main" val="13169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SINAV MOTİVASYON ETKİNLİKLERİMİZ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3911"/>
            <a:ext cx="8229600" cy="3558540"/>
          </a:xfrm>
        </p:spPr>
      </p:pic>
    </p:spTree>
    <p:extLst>
      <p:ext uri="{BB962C8B-B14F-4D97-AF65-F5344CB8AC3E}">
        <p14:creationId xmlns:p14="http://schemas.microsoft.com/office/powerpoint/2010/main" val="327643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SINAV MOTİVASYON ETKİNLİKLERİMİZ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2221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SINAV MOTİVASYON ETKİNLİKLERİMİZ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347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15 Temmuz Demokrasi ve Milli Birlik Günü</a:t>
            </a:r>
            <a:endParaRPr lang="tr-TR" sz="3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004" y="1124744"/>
            <a:ext cx="449999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13098" r="2992" b="14863"/>
          <a:stretch/>
        </p:blipFill>
        <p:spPr>
          <a:xfrm>
            <a:off x="563457" y="4423122"/>
            <a:ext cx="8100392" cy="2404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39832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Bilim Fuarımız</a:t>
            </a:r>
            <a:br>
              <a:rPr lang="tr-TR" dirty="0" smtClean="0"/>
            </a:b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1412776"/>
            <a:ext cx="7452320" cy="556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4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tr-TR" sz="4000" dirty="0" err="1" smtClean="0"/>
              <a:t>Mevlid</a:t>
            </a:r>
            <a:r>
              <a:rPr lang="tr-TR" sz="4000" dirty="0" smtClean="0"/>
              <a:t>-i Nebi </a:t>
            </a:r>
            <a:r>
              <a:rPr lang="tr-TR" sz="4000" dirty="0"/>
              <a:t>İ</a:t>
            </a:r>
            <a:r>
              <a:rPr lang="tr-TR" sz="4000" dirty="0" smtClean="0"/>
              <a:t>l </a:t>
            </a:r>
            <a:r>
              <a:rPr lang="tr-TR" sz="4000" dirty="0"/>
              <a:t>T</a:t>
            </a:r>
            <a:r>
              <a:rPr lang="tr-TR" sz="4000" dirty="0" smtClean="0"/>
              <a:t>öreni</a:t>
            </a:r>
            <a:endParaRPr lang="tr-TR" sz="4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686800" cy="1296144"/>
          </a:xfrm>
        </p:spPr>
        <p:txBody>
          <a:bodyPr>
            <a:normAutofit/>
          </a:bodyPr>
          <a:lstStyle/>
          <a:p>
            <a:r>
              <a:rPr lang="tr-TR" b="1" dirty="0" smtClean="0"/>
              <a:t>1966’DAN BERİ…</a:t>
            </a:r>
            <a:endParaRPr lang="tr-TR" b="1" dirty="0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3127536" cy="2345652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37" y="1829727"/>
            <a:ext cx="2922453" cy="2148863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435481"/>
            <a:ext cx="4752528" cy="2569519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06" y="1814950"/>
            <a:ext cx="2711540" cy="223151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435482"/>
            <a:ext cx="3816432" cy="256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642194"/>
          </a:xfrm>
        </p:spPr>
        <p:txBody>
          <a:bodyPr>
            <a:normAutofit/>
          </a:bodyPr>
          <a:lstStyle/>
          <a:p>
            <a:r>
              <a:rPr lang="tr-TR" sz="2800" dirty="0" smtClean="0"/>
              <a:t>YARDIM FAALİYETLERİMİZ</a:t>
            </a:r>
            <a:endParaRPr lang="tr-TR" sz="2800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804248" cy="510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642194"/>
          </a:xfrm>
        </p:spPr>
        <p:txBody>
          <a:bodyPr>
            <a:normAutofit/>
          </a:bodyPr>
          <a:lstStyle/>
          <a:p>
            <a:r>
              <a:rPr lang="tr-TR" sz="2400" b="1" dirty="0" smtClean="0"/>
              <a:t>MESLEKİ EĞİTİMLERİMİZ</a:t>
            </a:r>
            <a:endParaRPr lang="tr-TR" sz="3600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804248" cy="50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00">
        <p14:flash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‘Gençlik Şenliği’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3662751" cy="259228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3640194" cy="259228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343657"/>
            <a:ext cx="3640194" cy="244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06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allOve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124744"/>
            <a:ext cx="51435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98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drap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3456384" cy="625466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76872"/>
            <a:ext cx="5112568" cy="315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7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drap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HATIRA ORMANIMIZ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7476"/>
          <a:stretch/>
        </p:blipFill>
        <p:spPr>
          <a:xfrm>
            <a:off x="567798" y="1563371"/>
            <a:ext cx="8008404" cy="510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8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">
        <p15:prstTrans prst="curtains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Yazar Buluşmaları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9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prestig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Yazar Buluşmaları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1"/>
            <a:ext cx="9144000" cy="56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8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prestig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Yazar Buluşmaları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1" y="0"/>
            <a:ext cx="4855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2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allOve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HAYATİ İNANÇ İLE SÖYLEŞİ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1481"/>
            <a:ext cx="8229600" cy="4343400"/>
          </a:xfrm>
        </p:spPr>
      </p:pic>
    </p:spTree>
    <p:extLst>
      <p:ext uri="{BB962C8B-B14F-4D97-AF65-F5344CB8AC3E}">
        <p14:creationId xmlns:p14="http://schemas.microsoft.com/office/powerpoint/2010/main" val="2728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tr-TR" b="1" dirty="0" smtClean="0"/>
              <a:t>OKUL YÖNETİCİLERİMİZ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/>
          <a:stretch/>
        </p:blipFill>
        <p:spPr>
          <a:xfrm>
            <a:off x="2945864" y="1081030"/>
            <a:ext cx="3137711" cy="1796042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22527" r="22500"/>
          <a:stretch/>
        </p:blipFill>
        <p:spPr>
          <a:xfrm>
            <a:off x="230206" y="4787757"/>
            <a:ext cx="2685610" cy="204998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8500" r="12200" b="23750"/>
          <a:stretch/>
        </p:blipFill>
        <p:spPr>
          <a:xfrm>
            <a:off x="6253776" y="4787756"/>
            <a:ext cx="2638704" cy="19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2053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9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4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2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9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Yazar Buluşmaları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03" y="1268760"/>
            <a:ext cx="566499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1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allOve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Yazar Buluşmaları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50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allOve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642194"/>
          </a:xfrm>
        </p:spPr>
        <p:txBody>
          <a:bodyPr>
            <a:normAutofit/>
          </a:bodyPr>
          <a:lstStyle/>
          <a:p>
            <a:r>
              <a:rPr lang="tr-TR" sz="3500" dirty="0"/>
              <a:t>Yazar Buluşmaları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14146"/>
            <a:ext cx="7236296" cy="542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9709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drap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İMAM HATİP PANELİ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8399" r="2172" b="7601"/>
          <a:stretch/>
        </p:blipFill>
        <p:spPr>
          <a:xfrm>
            <a:off x="215516" y="1916832"/>
            <a:ext cx="871296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3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">
        <p15:prstTrans prst="curtains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5201" r="24013" b="2401"/>
          <a:stretch/>
        </p:blipFill>
        <p:spPr>
          <a:xfrm>
            <a:off x="1763688" y="404664"/>
            <a:ext cx="525658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6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wind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66"/>
            <a:ext cx="9144000" cy="64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4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prestig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YARDIM KAMPANYAMIZ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27" y="1143000"/>
            <a:ext cx="6672741" cy="50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ractur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91680" y="188640"/>
            <a:ext cx="5544616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4400" b="1" dirty="0" smtClean="0"/>
              <a:t>  ÖĞRETMENLERİMİZ</a:t>
            </a:r>
            <a:endParaRPr lang="tr-TR" sz="4400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9269" r="20075"/>
          <a:stretch/>
        </p:blipFill>
        <p:spPr>
          <a:xfrm>
            <a:off x="755576" y="1484784"/>
            <a:ext cx="7704856" cy="449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7687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9550"/>
            <a:ext cx="6858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crush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EL SANATLARI SERGİMİZ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0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airplan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06489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4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BİLİM SOKAĞI</a:t>
            </a:r>
            <a:endParaRPr lang="tr-TR" dirty="0"/>
          </a:p>
        </p:txBody>
      </p:sp>
      <p:pic>
        <p:nvPicPr>
          <p:cNvPr id="3" name="İçerik Yer Tutucusu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36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airplan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karı Şerit 3"/>
          <p:cNvSpPr/>
          <p:nvPr/>
        </p:nvSpPr>
        <p:spPr>
          <a:xfrm>
            <a:off x="0" y="2500886"/>
            <a:ext cx="9144000" cy="2152249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 smtClean="0"/>
              <a:t>GEZİLERİMİZ</a:t>
            </a:r>
            <a:endParaRPr lang="tr-TR" sz="4400" b="1" dirty="0"/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30221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İSTANBUL GEZİMİZ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567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İSTANBUL GEZİMİZ</a:t>
            </a:r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74884"/>
            <a:ext cx="4104456" cy="5472608"/>
          </a:xfrm>
        </p:spPr>
      </p:pic>
    </p:spTree>
    <p:extLst>
      <p:ext uri="{BB962C8B-B14F-4D97-AF65-F5344CB8AC3E}">
        <p14:creationId xmlns:p14="http://schemas.microsoft.com/office/powerpoint/2010/main" val="42672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SALİHLİ GEZİMİZ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8988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01" y="0"/>
            <a:ext cx="510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2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">
        <p:dissolve/>
      </p:transition>
    </mc:Choice>
    <mc:Fallback xmlns="">
      <p:transition spd="slow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checker/>
      </p:transition>
    </mc:Choice>
    <mc:Fallback xmlns="">
      <p:transition spd="slow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OKULUMUZUN AÇILIŞ TÖRENİNDEN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" y="1556792"/>
            <a:ext cx="9222432" cy="5301208"/>
          </a:xfrm>
        </p:spPr>
      </p:pic>
    </p:spTree>
    <p:extLst>
      <p:ext uri="{BB962C8B-B14F-4D97-AF65-F5344CB8AC3E}">
        <p14:creationId xmlns:p14="http://schemas.microsoft.com/office/powerpoint/2010/main" val="33241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642194"/>
          </a:xfrm>
        </p:spPr>
        <p:txBody>
          <a:bodyPr>
            <a:normAutofit/>
          </a:bodyPr>
          <a:lstStyle/>
          <a:p>
            <a:r>
              <a:rPr lang="tr-TR" sz="3500" b="1" dirty="0" smtClean="0"/>
              <a:t>KIRKAĞAÇ </a:t>
            </a:r>
            <a:r>
              <a:rPr lang="tr-TR" sz="3500" b="1" dirty="0"/>
              <a:t>GENÇLİK </a:t>
            </a:r>
            <a:r>
              <a:rPr lang="tr-TR" sz="3500" b="1" dirty="0" smtClean="0"/>
              <a:t>KAMPI</a:t>
            </a:r>
            <a:endParaRPr lang="tr-TR" sz="3500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5312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BATI KARADENİZ GEZİMİZ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47347834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8" y="543410"/>
            <a:ext cx="7803712" cy="5582753"/>
          </a:xfrm>
        </p:spPr>
      </p:pic>
    </p:spTree>
    <p:extLst>
      <p:ext uri="{BB962C8B-B14F-4D97-AF65-F5344CB8AC3E}">
        <p14:creationId xmlns:p14="http://schemas.microsoft.com/office/powerpoint/2010/main" val="23403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rippl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">
        <p14:honeycomb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37"/>
            <a:ext cx="914400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0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14:shred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BURSA GEZİMİZ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3456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tr-TR" sz="4000" dirty="0"/>
              <a:t>BURSA GEZİMİZ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816424" cy="508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744416" cy="510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62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karı Şerit 3"/>
          <p:cNvSpPr/>
          <p:nvPr/>
        </p:nvSpPr>
        <p:spPr>
          <a:xfrm>
            <a:off x="0" y="2500886"/>
            <a:ext cx="9144000" cy="2152249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4400" dirty="0" smtClean="0"/>
          </a:p>
          <a:p>
            <a:pPr algn="ctr"/>
            <a:r>
              <a:rPr lang="tr-TR" sz="4400" dirty="0" smtClean="0"/>
              <a:t>ZİYARETÇİLERİMİZ</a:t>
            </a:r>
            <a:endParaRPr lang="tr-TR" sz="4400" dirty="0"/>
          </a:p>
          <a:p>
            <a:pPr algn="ctr"/>
            <a:endParaRPr lang="tr-TR" sz="4400" b="1" dirty="0"/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0139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gallery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28"/>
            <a:ext cx="9612560" cy="58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OKULUMUZ MEZUNLARI</a:t>
            </a:r>
            <a:endParaRPr lang="tr-TR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53852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07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8693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598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doors dir="ver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7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642194"/>
          </a:xfrm>
        </p:spPr>
        <p:txBody>
          <a:bodyPr>
            <a:normAutofit/>
          </a:bodyPr>
          <a:lstStyle/>
          <a:p>
            <a:r>
              <a:rPr lang="tr-TR" sz="3500" dirty="0" smtClean="0"/>
              <a:t>1976-1977 MEZUNLARIMIZ</a:t>
            </a:r>
            <a:endParaRPr lang="tr-TR" sz="35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6654"/>
            <a:ext cx="91440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0247984"/>
      </p:ext>
    </p:extLst>
  </p:cSld>
  <p:clrMapOvr>
    <a:masterClrMapping/>
  </p:clrMapOvr>
  <p:transition spd="slow" advTm="1000">
    <p:comb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karı Şerit 3"/>
          <p:cNvSpPr/>
          <p:nvPr/>
        </p:nvSpPr>
        <p:spPr>
          <a:xfrm>
            <a:off x="0" y="2500886"/>
            <a:ext cx="9144000" cy="2152249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4400" dirty="0" smtClean="0"/>
          </a:p>
          <a:p>
            <a:r>
              <a:rPr lang="tr-TR" sz="4400" dirty="0" smtClean="0"/>
              <a:t>    PROJELERİMİZ</a:t>
            </a:r>
            <a:endParaRPr lang="tr-TR" sz="4400" dirty="0"/>
          </a:p>
          <a:p>
            <a:pPr algn="ctr"/>
            <a:endParaRPr lang="tr-TR" sz="4400" b="1" dirty="0"/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9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642194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FİZİK SOKAĞIMIZ</a:t>
            </a:r>
            <a:endParaRPr lang="tr-TR" sz="3200" b="1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496" y="1238423"/>
            <a:ext cx="3511464" cy="26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509983" cy="26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149080"/>
            <a:ext cx="3528392" cy="252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54974"/>
            <a:ext cx="3491880" cy="251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642194"/>
          </a:xfrm>
        </p:spPr>
        <p:txBody>
          <a:bodyPr>
            <a:normAutofit/>
          </a:bodyPr>
          <a:lstStyle/>
          <a:p>
            <a:r>
              <a:rPr lang="tr-TR" sz="3200" b="1" dirty="0" err="1" smtClean="0"/>
              <a:t>eTwinning</a:t>
            </a:r>
            <a:r>
              <a:rPr lang="tr-TR" sz="3200" b="1" dirty="0" smtClean="0"/>
              <a:t> PROJEMİZ</a:t>
            </a:r>
            <a:endParaRPr lang="tr-TR" sz="3600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744416" cy="242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176464" cy="251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92802"/>
            <a:ext cx="3744416" cy="260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149079"/>
            <a:ext cx="4046950" cy="245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00">
        <p14:pan dir="u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6"/>
            <a:ext cx="9144000" cy="68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14:ferris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56984" cy="65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766"/>
            <a:ext cx="9144000" cy="53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14:prism isContent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61" y="0"/>
            <a:ext cx="4847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14:window dir="ver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Content="1"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14:flythrough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43" y="0"/>
            <a:ext cx="5243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6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karı Şerit 3"/>
          <p:cNvSpPr/>
          <p:nvPr/>
        </p:nvSpPr>
        <p:spPr>
          <a:xfrm>
            <a:off x="0" y="2500886"/>
            <a:ext cx="9144000" cy="2152249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4400" dirty="0" smtClean="0"/>
          </a:p>
          <a:p>
            <a:r>
              <a:rPr lang="tr-TR" sz="4400" dirty="0" smtClean="0"/>
              <a:t>      BAŞARILAR</a:t>
            </a:r>
            <a:endParaRPr lang="tr-TR" sz="4400" dirty="0"/>
          </a:p>
          <a:p>
            <a:pPr algn="ctr"/>
            <a:endParaRPr lang="tr-TR" sz="4400" b="1" dirty="0"/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895826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ŞİİR OKUMA, METİN CANLANDIRMA İL BİRİNCİLİKLERİMİZ</a:t>
            </a:r>
            <a:endParaRPr lang="tr-TR" dirty="0"/>
          </a:p>
        </p:txBody>
      </p:sp>
      <p:pic>
        <p:nvPicPr>
          <p:cNvPr id="5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268760"/>
            <a:ext cx="9073008" cy="5472608"/>
          </a:xfrm>
        </p:spPr>
      </p:pic>
    </p:spTree>
    <p:extLst>
      <p:ext uri="{BB962C8B-B14F-4D97-AF65-F5344CB8AC3E}">
        <p14:creationId xmlns:p14="http://schemas.microsoft.com/office/powerpoint/2010/main" val="28988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11560" y="2929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ŞİİR OKUMA, METİN CANLANDIRMA İL BİRİNCİLİKLERİMİZ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417638"/>
            <a:ext cx="5143500" cy="4459634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437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ŞİİR OKUMA METİN, CANLANDIRMA İL BİRİNCİLİKLERİMİZ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708525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9024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karı Şerit 1"/>
          <p:cNvSpPr/>
          <p:nvPr/>
        </p:nvSpPr>
        <p:spPr>
          <a:xfrm>
            <a:off x="0" y="2500886"/>
            <a:ext cx="9144000" cy="2152249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FAALİYETLERİMİZ</a:t>
            </a: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12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ŞİİR OKUMA, METİN CANLANDIRMA İL BİRİNCİLİKLERİMİZ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7638"/>
            <a:ext cx="5143500" cy="5120865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22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GENÇ NİDA KAR’AN-I KERİMİ GÜZEL OKUMA İL BİRİNCİLİĞİMİZ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84" y="1600200"/>
            <a:ext cx="3814824" cy="5086432"/>
          </a:xfrm>
        </p:spPr>
      </p:pic>
    </p:spTree>
    <p:extLst>
      <p:ext uri="{BB962C8B-B14F-4D97-AF65-F5344CB8AC3E}">
        <p14:creationId xmlns:p14="http://schemas.microsoft.com/office/powerpoint/2010/main" val="20808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KOMPOZİSYON YAZMA DERECELERİMİZ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36" y="1600200"/>
            <a:ext cx="6779528" cy="4525963"/>
          </a:xfrm>
        </p:spPr>
      </p:pic>
    </p:spTree>
    <p:extLst>
      <p:ext uri="{BB962C8B-B14F-4D97-AF65-F5344CB8AC3E}">
        <p14:creationId xmlns:p14="http://schemas.microsoft.com/office/powerpoint/2010/main" val="17138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TENİS İL BİRİNCİLİĞİ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C:\Okul\okul\müftü\IMG_4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037012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008113"/>
          </a:xfrm>
        </p:spPr>
        <p:txBody>
          <a:bodyPr>
            <a:normAutofit/>
          </a:bodyPr>
          <a:lstStyle/>
          <a:p>
            <a:r>
              <a:rPr lang="tr-TR" sz="3500" b="1" dirty="0" smtClean="0"/>
              <a:t>GÜLLE ATMA İL İKİNCİLİĞİ</a:t>
            </a:r>
            <a:endParaRPr lang="tr-TR" sz="3500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3690" y="908720"/>
            <a:ext cx="3638509" cy="568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642194"/>
          </a:xfrm>
        </p:spPr>
        <p:txBody>
          <a:bodyPr>
            <a:normAutofit fontScale="90000"/>
          </a:bodyPr>
          <a:lstStyle/>
          <a:p>
            <a:r>
              <a:rPr lang="tr-TR" sz="2400" dirty="0"/>
              <a:t/>
            </a:r>
            <a:br>
              <a:rPr lang="tr-TR" sz="2400" dirty="0"/>
            </a:br>
            <a:r>
              <a:rPr lang="tr-TR" sz="3500" b="1" dirty="0" smtClean="0"/>
              <a:t>Bedensel </a:t>
            </a:r>
            <a:r>
              <a:rPr lang="tr-TR" sz="3500" b="1" dirty="0"/>
              <a:t>Engelliler </a:t>
            </a:r>
            <a:r>
              <a:rPr lang="tr-TR" sz="3500" b="1" dirty="0" smtClean="0"/>
              <a:t>Yüzme Türkiye </a:t>
            </a:r>
            <a:r>
              <a:rPr lang="tr-TR" sz="3500" b="1" dirty="0"/>
              <a:t>3. </a:t>
            </a:r>
            <a:r>
              <a:rPr lang="tr-TR" sz="3500" b="1" dirty="0" err="1" smtClean="0"/>
              <a:t>sü</a:t>
            </a:r>
            <a:r>
              <a:rPr lang="tr-TR" sz="3500" b="1" dirty="0" smtClean="0"/>
              <a:t> öğrencimiz</a:t>
            </a:r>
            <a:br>
              <a:rPr lang="tr-TR" sz="3500" b="1" dirty="0" smtClean="0"/>
            </a:br>
            <a:r>
              <a:rPr lang="tr-TR" sz="3500" b="1" dirty="0" smtClean="0"/>
              <a:t> </a:t>
            </a:r>
            <a:r>
              <a:rPr lang="tr-TR" sz="3500" b="1" dirty="0" err="1" smtClean="0"/>
              <a:t>Ferzan</a:t>
            </a:r>
            <a:r>
              <a:rPr lang="tr-TR" sz="3500" b="1" dirty="0" smtClean="0"/>
              <a:t> ÖZKAN</a:t>
            </a:r>
            <a:endParaRPr lang="tr-TR" sz="3500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101" y="1772816"/>
            <a:ext cx="3759883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72816"/>
            <a:ext cx="2808312" cy="499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2790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Mezuniyet Törenimiz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3" y="1417638"/>
            <a:ext cx="7891494" cy="52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89124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NELER YAPIYORUZ?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8856984" cy="54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180</Words>
  <Application>Microsoft Office PowerPoint</Application>
  <PresentationFormat>Ekran Gösterisi (4:3)</PresentationFormat>
  <Paragraphs>70</Paragraphs>
  <Slides>102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102</vt:i4>
      </vt:variant>
    </vt:vector>
  </HeadingPairs>
  <TitlesOfParts>
    <vt:vector size="106" baseType="lpstr">
      <vt:lpstr>Arial</vt:lpstr>
      <vt:lpstr>Arial Black</vt:lpstr>
      <vt:lpstr>Calibri</vt:lpstr>
      <vt:lpstr>Ofis Teması</vt:lpstr>
      <vt:lpstr>MANİSA ARİF ÇELER KIZ ANADOLU İMAM HATİP LİSESİ TANITIMINA</vt:lpstr>
      <vt:lpstr>PowerPoint Sunusu</vt:lpstr>
      <vt:lpstr>1966’DAN BERİ…</vt:lpstr>
      <vt:lpstr>OKUL YÖNETİCİLERİMİZ</vt:lpstr>
      <vt:lpstr>PowerPoint Sunusu</vt:lpstr>
      <vt:lpstr>OKULUMUZUN AÇILIŞ TÖRENİNDEN</vt:lpstr>
      <vt:lpstr>PowerPoint Sunusu</vt:lpstr>
      <vt:lpstr>PowerPoint Sunusu</vt:lpstr>
      <vt:lpstr>PowerPoint Sunusu</vt:lpstr>
      <vt:lpstr>VELİ ZİYARETLERİMİZ</vt:lpstr>
      <vt:lpstr>VELİ ZİYARETLERİMİZ</vt:lpstr>
      <vt:lpstr>VELİ ZİYARETLERİMİZ</vt:lpstr>
      <vt:lpstr>VELİ ZİYARETLERİMİZ</vt:lpstr>
      <vt:lpstr>VELİ ZİYARETLERİMİZ</vt:lpstr>
      <vt:lpstr>SİNEMA GÜNLERİMİZ</vt:lpstr>
      <vt:lpstr>SİNEMA GÜNLERİMİZ</vt:lpstr>
      <vt:lpstr>SİNEMA GÜNLERİMİZ</vt:lpstr>
      <vt:lpstr>SİNEMA GÜNLERİMİZ</vt:lpstr>
      <vt:lpstr>SİNEMA GÜNLERİMİZ</vt:lpstr>
      <vt:lpstr>SİNEMA GÜNLERİMİZ</vt:lpstr>
      <vt:lpstr>SİNEMA GÜNLERİMİZ</vt:lpstr>
      <vt:lpstr>ŞİİR EZGİ DİNLETİMİZ</vt:lpstr>
      <vt:lpstr>SINAV MOTİVASYON ETKİNLİKLERİMİZ</vt:lpstr>
      <vt:lpstr>SINAV MOTİVASYON ETKİNLİKLERİMİZ</vt:lpstr>
      <vt:lpstr>SINAV MOTİVASYON ETKİNLİKLERİMİZ</vt:lpstr>
      <vt:lpstr>15 Temmuz Demokrasi ve Milli Birlik Günü</vt:lpstr>
      <vt:lpstr>PowerPoint Sunusu</vt:lpstr>
      <vt:lpstr>Bilim Fuarımız  </vt:lpstr>
      <vt:lpstr>Mevlid-i Nebi İl Töreni</vt:lpstr>
      <vt:lpstr>YARDIM FAALİYETLERİMİZ</vt:lpstr>
      <vt:lpstr>MESLEKİ EĞİTİMLERİMİZ</vt:lpstr>
      <vt:lpstr>‘Gençlik Şenliği’</vt:lpstr>
      <vt:lpstr>PowerPoint Sunusu</vt:lpstr>
      <vt:lpstr>PowerPoint Sunusu</vt:lpstr>
      <vt:lpstr> HATIRA ORMANIMIZ</vt:lpstr>
      <vt:lpstr>Yazar Buluşmaları</vt:lpstr>
      <vt:lpstr>Yazar Buluşmaları</vt:lpstr>
      <vt:lpstr>Yazar Buluşmaları</vt:lpstr>
      <vt:lpstr>HAYATİ İNANÇ İLE SÖYLEŞİ</vt:lpstr>
      <vt:lpstr>PowerPoint Sunusu</vt:lpstr>
      <vt:lpstr>PowerPoint Sunusu</vt:lpstr>
      <vt:lpstr>PowerPoint Sunusu</vt:lpstr>
      <vt:lpstr>Yazar Buluşmaları</vt:lpstr>
      <vt:lpstr>Yazar Buluşmaları</vt:lpstr>
      <vt:lpstr>Yazar Buluşmaları</vt:lpstr>
      <vt:lpstr>İMAM HATİP PANELİ</vt:lpstr>
      <vt:lpstr>PowerPoint Sunusu</vt:lpstr>
      <vt:lpstr>PowerPoint Sunusu</vt:lpstr>
      <vt:lpstr>YARDIM KAMPANYAMIZ</vt:lpstr>
      <vt:lpstr>PowerPoint Sunusu</vt:lpstr>
      <vt:lpstr>EL SANATLARI SERGİMİZ</vt:lpstr>
      <vt:lpstr>PowerPoint Sunusu</vt:lpstr>
      <vt:lpstr>BİLİM SOKAĞI</vt:lpstr>
      <vt:lpstr>PowerPoint Sunusu</vt:lpstr>
      <vt:lpstr>İSTANBUL GEZİMİZ</vt:lpstr>
      <vt:lpstr>İSTANBUL GEZİMİZ</vt:lpstr>
      <vt:lpstr>SALİHLİ GEZİMİZ</vt:lpstr>
      <vt:lpstr>PowerPoint Sunusu</vt:lpstr>
      <vt:lpstr>PowerPoint Sunusu</vt:lpstr>
      <vt:lpstr>KIRKAĞAÇ GENÇLİK KAMPI</vt:lpstr>
      <vt:lpstr>BATI KARADENİZ GEZİMİZ</vt:lpstr>
      <vt:lpstr>PowerPoint Sunusu</vt:lpstr>
      <vt:lpstr>PowerPoint Sunusu</vt:lpstr>
      <vt:lpstr>PowerPoint Sunusu</vt:lpstr>
      <vt:lpstr>PowerPoint Sunusu</vt:lpstr>
      <vt:lpstr>PowerPoint Sunusu</vt:lpstr>
      <vt:lpstr>BURSA GEZİMİZ</vt:lpstr>
      <vt:lpstr>BURSA GEZİMİZ</vt:lpstr>
      <vt:lpstr>PowerPoint Sunusu</vt:lpstr>
      <vt:lpstr>OKULUMUZ MEZUNLARI</vt:lpstr>
      <vt:lpstr>PowerPoint Sunusu</vt:lpstr>
      <vt:lpstr>PowerPoint Sunusu</vt:lpstr>
      <vt:lpstr>PowerPoint Sunusu</vt:lpstr>
      <vt:lpstr>1976-1977 MEZUNLARIMIZ</vt:lpstr>
      <vt:lpstr>PowerPoint Sunusu</vt:lpstr>
      <vt:lpstr>FİZİK SOKAĞIMIZ</vt:lpstr>
      <vt:lpstr>eTwinning PROJEMİZ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ŞİİR OKUMA, METİN CANLANDIRMA İL BİRİNCİLİKLERİMİZ</vt:lpstr>
      <vt:lpstr>ŞİİR OKUMA, METİN CANLANDIRMA İL BİRİNCİLİKLERİMİZ</vt:lpstr>
      <vt:lpstr>ŞİİR OKUMA METİN, CANLANDIRMA İL BİRİNCİLİKLERİMİZ</vt:lpstr>
      <vt:lpstr>ŞİİR OKUMA, METİN CANLANDIRMA İL BİRİNCİLİKLERİMİZ</vt:lpstr>
      <vt:lpstr>GENÇ NİDA KAR’AN-I KERİMİ GÜZEL OKUMA İL BİRİNCİLİĞİMİZ</vt:lpstr>
      <vt:lpstr>KOMPOZİSYON YAZMA DERECELERİMİZ</vt:lpstr>
      <vt:lpstr>TENİS İL BİRİNCİLİĞİ</vt:lpstr>
      <vt:lpstr>GÜLLE ATMA İL İKİNCİLİĞİ</vt:lpstr>
      <vt:lpstr> Bedensel Engelliler Yüzme Türkiye 3. sü öğrencimiz  Ferzan ÖZKAN</vt:lpstr>
      <vt:lpstr>PowerPoint Sunusu</vt:lpstr>
      <vt:lpstr>PowerPoint Sunusu</vt:lpstr>
      <vt:lpstr>Mezuniyet Törenimiz</vt:lpstr>
      <vt:lpstr>NELER YAPIYORUZ?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MANİSA KIZ ANADOLU İMAM HATİP LİSESİ TANITIMINA</dc:title>
  <dc:creator>PCASUS</dc:creator>
  <cp:lastModifiedBy>HP</cp:lastModifiedBy>
  <cp:revision>128</cp:revision>
  <dcterms:created xsi:type="dcterms:W3CDTF">2019-05-16T19:20:25Z</dcterms:created>
  <dcterms:modified xsi:type="dcterms:W3CDTF">2023-01-12T19:07:08Z</dcterms:modified>
</cp:coreProperties>
</file>